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636108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9437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15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ауын-шашынсыз. Оңтүстік-шығыстан жел соғады, күші 5-10 м/с. Ауа температурасы түнде 25-27, күндіз 15-17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24-26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17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06913" y="2004567"/>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18317</TotalTime>
  <Words>553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3042</cp:revision>
  <cp:lastPrinted>2022-05-31T05:49:59Z</cp:lastPrinted>
  <dcterms:created xsi:type="dcterms:W3CDTF">2018-03-27T06:03:00Z</dcterms:created>
  <dcterms:modified xsi:type="dcterms:W3CDTF">2022-12-15T10:03:31Z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