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8558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70930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16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до 21 ч. 16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юго-восточный 5-10 м/с. Температура воздуха ночью 25-27, днем 15-17 мороза. 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до 09 ч. 17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24-26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5603" y="2297351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ұрмахамбет М..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18446</TotalTime>
  <Words>605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2996</cp:revision>
  <cp:lastPrinted>2021-11-30T05:55:24Z</cp:lastPrinted>
  <dcterms:created xsi:type="dcterms:W3CDTF">2018-03-27T06:03:00Z</dcterms:created>
  <dcterms:modified xsi:type="dcterms:W3CDTF">2022-12-15T10:03:35Z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