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0000"/>
    <a:srgbClr val="FFFF99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5DB9CA5-EAF0-44A2-9FFB-4172C82C1D4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523044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2FC03-8A5E-4382-A14E-51502862F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18E95-088B-4C3E-8A38-6BC7DF504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C64A9-48A9-4E68-B0C3-5642CD5500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0C043-E582-4DA9-BC69-F62501486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50E81-53A0-47D6-B5E0-447ECE894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55740-4AEE-4C14-A977-568C4B951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43168-78F1-47A1-A19B-0E1D312782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13EAF-DDB0-406A-8636-D96E8E21D0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A2346-7F97-4018-9370-C1819F6AC2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71200-C226-49A0-8B8B-95A0F67D1F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75ECF-EF41-4C2E-933F-756D7E2AF3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339B87A-B136-4917-8984-B819E5022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6-8 мороза, днем 3-5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 м/с. Температура воздуха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6-8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16, ночью 17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декабря 2022 года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47330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2876" y="1393469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</a:t>
            </a:r>
            <a:r>
              <a:rPr lang="ru-RU" dirty="0" err="1">
                <a:solidFill>
                  <a:schemeClr val="tx1"/>
                </a:solidFill>
              </a:rPr>
              <a:t>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</a:t>
            </a:r>
            <a:r>
              <a:rPr lang="ru-RU" i="1" dirty="0" err="1">
                <a:solidFill>
                  <a:schemeClr val="tx1"/>
                </a:solidFill>
              </a:rPr>
              <a:t>Айнабулак</a:t>
            </a:r>
            <a:r>
              <a:rPr lang="ru-RU" i="1" dirty="0">
                <a:solidFill>
                  <a:schemeClr val="tx1"/>
                </a:solidFill>
              </a:rPr>
              <a:t>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</a:t>
            </a:r>
            <a:r>
              <a:rPr lang="ru-RU" i="1" dirty="0" err="1">
                <a:solidFill>
                  <a:schemeClr val="tx1"/>
                </a:solidFill>
              </a:rPr>
              <a:t>Тастак</a:t>
            </a:r>
            <a:r>
              <a:rPr lang="ru-RU" i="1" dirty="0">
                <a:solidFill>
                  <a:schemeClr val="tx1"/>
                </a:solidFill>
              </a:rPr>
              <a:t>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</a:t>
            </a:r>
            <a:r>
              <a:rPr lang="ru-RU" i="1" dirty="0" err="1">
                <a:solidFill>
                  <a:schemeClr val="tx1"/>
                </a:solidFill>
              </a:rPr>
              <a:t>ГУ</a:t>
            </a:r>
            <a:r>
              <a:rPr lang="ru-RU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14806</TotalTime>
  <Words>752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2877</cp:revision>
  <cp:lastPrinted>2021-07-01T09:11:30Z</cp:lastPrinted>
  <dcterms:created xsi:type="dcterms:W3CDTF">2018-03-27T06:03:00Z</dcterms:created>
  <dcterms:modified xsi:type="dcterms:W3CDTF">2022-12-15T09:12:56Z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