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726517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7612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19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до 21 ч. 19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Днем осадки (снег, мокрый снег), гололёд. Ветер юго-западный 8-13, днем порывы 15 м/с. Температура воздуха ночью 17-19, днем 2-4 мороза.</a:t>
            </a:r>
          </a:p>
          <a:p>
            <a:pPr lvl="0"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до 09 ч. 20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18474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3003</cp:revision>
  <cp:lastPrinted>2021-11-30T05:55:24Z</cp:lastPrinted>
  <dcterms:created xsi:type="dcterms:W3CDTF">2018-03-27T06:03:00Z</dcterms:created>
  <dcterms:modified xsi:type="dcterms:W3CDTF">2022-12-18T09:53:50Z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