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614DD44-1707-4B03-9BB9-47F476FD8DD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923620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AB953-8F11-44C3-8130-9B7962ED22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E6DBD-13AB-4778-9476-31FFE7DF4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C56C7-E358-4844-9581-FBE925FBB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58862-4336-44DA-924B-384551EA79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B8FF1-7D2D-498A-AA7A-419D1FA20E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E7FB6-4876-4731-8448-18AB54BFD0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6CADE-0861-44C3-A3C0-C13C5541E6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699A-2130-4F3B-93EF-0874BD0292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76B1A-E404-4C20-A763-B2CCA61392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FB915-1088-4F7B-BC40-A90FEC68E5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2E3A4-5276-4FB5-B1E0-8BBF5189C0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4218750-EE14-4B68-94F1-76CD7683B5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7-9 мороза, днем 0-2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20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3-5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19, ночью 20 декабря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дека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48243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Нурмахамбет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750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2881</cp:revision>
  <cp:lastPrinted>2021-07-01T09:11:30Z</cp:lastPrinted>
  <dcterms:created xsi:type="dcterms:W3CDTF">2018-03-27T06:03:00Z</dcterms:created>
  <dcterms:modified xsi:type="dcterms:W3CDTF">2022-12-18T09:34:44Z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