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819251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010598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днем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гололёд.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9-14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днём порывы 18 м/с. Температура воздуха ночью 1-3 мороза, днём 0-2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20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19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20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туман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17844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2945</cp:revision>
  <cp:lastPrinted>2021-07-01T03:56:27Z</cp:lastPrinted>
  <dcterms:created xsi:type="dcterms:W3CDTF">2018-03-27T06:03:00Z</dcterms:created>
  <dcterms:modified xsi:type="dcterms:W3CDTF">2022-12-18T10:14:24Z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