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0" d="100"/>
          <a:sy n="70" d="100"/>
        </p:scale>
        <p:origin x="1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332656"/>
            <a:ext cx="4824536" cy="1931298"/>
          </a:xfrm>
          <a:prstGeom prst="rect">
            <a:avLst/>
          </a:prstGeom>
        </p:spPr>
        <p:txBody>
          <a:bodyPr wrap="square">
            <a:spAutoFit/>
          </a:bodyPr>
          <a:lstStyle/>
          <a:p>
            <a:pPr lvl="0" algn="ctr"/>
            <a:r>
              <a:rPr lang="ru-RU" altLang="ru-RU" sz="1050" b="1" dirty="0">
                <a:latin typeface="Times New Roman" pitchFamily="18" charset="0"/>
                <a:cs typeface="Times New Roman" pitchFamily="18" charset="0"/>
              </a:rPr>
              <a:t>Петропавл </a:t>
            </a:r>
            <a:r>
              <a:rPr lang="ru-RU" altLang="ru-RU" sz="1050" b="1" dirty="0" err="1">
                <a:latin typeface="Times New Roman" pitchFamily="18" charset="0"/>
                <a:cs typeface="Times New Roman" pitchFamily="18" charset="0"/>
              </a:rPr>
              <a:t>қаласы бойынша</a:t>
            </a:r>
            <a:endParaRPr lang="ru-RU" altLang="ru-RU" sz="1050" b="1" dirty="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19 желтоқсанға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2022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18 </a:t>
            </a:r>
            <a:r>
              <a:rPr lang="kk-KZ" altLang="ru-RU" sz="1050" b="1" dirty="0" smtClean="0">
                <a:solidFill>
                  <a:srgbClr val="000000"/>
                </a:solidFill>
                <a:latin typeface="Times New Roman" pitchFamily="18" charset="0"/>
                <a:cs typeface="Times New Roman" pitchFamily="18" charset="0"/>
              </a:rPr>
              <a:t>желтоқсаннан </a:t>
            </a:r>
            <a:r>
              <a:rPr lang="ru-RU" altLang="ru-RU" sz="1050" b="1" dirty="0">
                <a:solidFill>
                  <a:srgbClr val="000000"/>
                </a:solidFill>
                <a:latin typeface="Times New Roman" pitchFamily="18" charset="0"/>
                <a:cs typeface="Times New Roman" pitchFamily="18" charset="0"/>
              </a:rPr>
              <a:t>21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20 желтоқсанға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a:t>
            </a:r>
            <a:r>
              <a:rPr lang="ru-RU" altLang="ru-RU" sz="1050" b="1" dirty="0" err="1">
                <a:solidFill>
                  <a:srgbClr val="000000"/>
                </a:solidFill>
                <a:latin typeface="Times New Roman" pitchFamily="18" charset="0"/>
                <a:cs typeface="Times New Roman" pitchFamily="18" charset="0"/>
              </a:rPr>
              <a:t>дейін</a:t>
            </a:r>
            <a:r>
              <a:rPr lang="ru-RU" altLang="ru-RU" sz="1050" b="1" dirty="0">
                <a:solidFill>
                  <a:srgbClr val="000000"/>
                </a:solidFill>
                <a:latin typeface="Times New Roman" pitchFamily="18" charset="0"/>
                <a:cs typeface="Times New Roman" pitchFamily="18" charset="0"/>
              </a:rPr>
              <a:t>   </a:t>
            </a:r>
            <a:endParaRPr lang="ru-RU" sz="1050" dirty="0">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Түнде қар, күндіз аздаған жауын-шашын (жаңбыр, қар). Жаяу бұрқасын, күндіз көктайғақ. Оңтүстік-батыстан жел соғады, күші 15-20, екпіні 25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8-10, күндіз 2-4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20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 19 желтоқсаннан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20 </a:t>
            </a:r>
            <a:r>
              <a:rPr lang="ru-RU" altLang="ru-RU" sz="1050" b="1" dirty="0" err="1" smtClean="0">
                <a:solidFill>
                  <a:srgbClr val="000000"/>
                </a:solidFill>
                <a:latin typeface="Times New Roman" pitchFamily="18" charset="0"/>
                <a:cs typeface="Times New Roman" pitchFamily="18" charset="0"/>
              </a:rPr>
              <a:t>желтоқсанға </a:t>
            </a:r>
            <a:r>
              <a:rPr lang="ru-RU" sz="1050" b="1" dirty="0" smtClean="0">
                <a:solidFill>
                  <a:srgbClr val="000000"/>
                </a:solidFill>
                <a:latin typeface="Times New Roman" pitchFamily="18" charset="0"/>
                <a:cs typeface="Times New Roman" pitchFamily="18" charset="0"/>
              </a:rPr>
              <a:t>09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p>
          <a:p>
            <a:pPr indent="88900" algn="just"/>
            <a:r>
              <a:rPr lang="kk-KZ" sz="1100" dirty="0" smtClean="0">
                <a:latin typeface="Times New Roman" pitchFamily="18" charset="0"/>
                <a:cs typeface="Times New Roman" pitchFamily="18" charset="0"/>
              </a:rPr>
              <a:t>  Қар, жаяу 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оңтүстік-шығыстан жел соғады, 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348880"/>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Нурмахамбет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13196</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2514</cp:revision>
  <cp:lastPrinted>2021-07-01T03:56:27Z</cp:lastPrinted>
  <dcterms:created xsi:type="dcterms:W3CDTF">2018-03-27T06:03:00Z</dcterms:created>
  <dcterms:modified xsi:type="dcterms:W3CDTF">2022-12-18T09:55:40Z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