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43315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19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восточный 4-9 м/с. Температура воздуха ночью 10-12, днем 3-5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южный 3-8 м/с. Температура воздуха ночью 9-11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11:51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13842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2485</cp:revision>
  <cp:lastPrinted>2021-07-01T03:56:27Z</cp:lastPrinted>
  <dcterms:created xsi:type="dcterms:W3CDTF">2018-03-27T06:03:00Z</dcterms:created>
  <dcterms:modified xsi:type="dcterms:W3CDTF">2022-12-18T09:51:47Z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