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70" d="100"/>
          <a:sy n="70" d="100"/>
        </p:scale>
        <p:origin x="11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1580326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декабря 2022 года</a:t>
                      </a:r>
                      <a:endParaRPr lang="zh-CN" altLang="x-none" sz="1200" b="1" i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18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декабря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декабря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декабря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74998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декаб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декаб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 smtClean="0">
                <a:latin typeface="Times New Roman"/>
                <a:cs typeface="Times New Roman"/>
              </a:rPr>
              <a:t>Б</a:t>
            </a:r>
            <a:r>
              <a:rPr lang="kk-KZ" sz="1200" dirty="0" smtClean="0">
                <a:latin typeface="Times New Roman"/>
                <a:ea typeface="Calibri"/>
                <a:cs typeface="Times New Roman"/>
              </a:rPr>
              <a:t>ез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осадков. </a:t>
            </a:r>
            <a:r>
              <a:rPr lang="kk-KZ" sz="1200" dirty="0" smtClean="0">
                <a:latin typeface="Times New Roman"/>
                <a:ea typeface="Calibri"/>
                <a:cs typeface="Times New Roman"/>
              </a:rPr>
              <a:t>Временами туман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.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Ветер </a:t>
            </a:r>
            <a:r>
              <a:rPr lang="kk-KZ" sz="120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северо-восточный </a:t>
            </a:r>
            <a:r>
              <a:rPr lang="kk-KZ" sz="1200" dirty="0" smtClean="0">
                <a:latin typeface="Times New Roman"/>
                <a:ea typeface="Calibri"/>
                <a:cs typeface="Times New Roman"/>
              </a:rPr>
              <a:t>5-10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м/с. Температура воздуха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ночью 7-9,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днем </a:t>
            </a:r>
            <a:r>
              <a:rPr lang="kk-KZ" sz="1200" dirty="0" smtClean="0">
                <a:latin typeface="Times New Roman"/>
                <a:ea typeface="Calibri"/>
                <a:cs typeface="Times New Roman"/>
              </a:rPr>
              <a:t>0-2 мороза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.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	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/>
                <a:ea typeface="Calibri"/>
                <a:cs typeface="Times New Roman"/>
              </a:rPr>
              <a:t> 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/>
                <a:ea typeface="Calibri"/>
              </a:rPr>
              <a:t>	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	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endParaRPr lang="ru-RU" sz="11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Без осадков. Временами туман. Ветер </a:t>
            </a:r>
            <a:r>
              <a:rPr lang="kk-KZ" sz="1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северо-восточный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5-7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3044716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8292" y="4190135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</a:t>
                      </a: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14499</TotalTime>
  <Words>538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2888</cp:revision>
  <cp:lastPrinted>2022-12-18T06:56:08Z</cp:lastPrinted>
  <dcterms:created xsi:type="dcterms:W3CDTF">2018-03-27T06:03:00Z</dcterms:created>
  <dcterms:modified xsi:type="dcterms:W3CDTF">2022-12-18T10:08:02Z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