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p:scale>
          <a:sx n="70" d="100"/>
          <a:sy n="70" d="100"/>
        </p:scale>
        <p:origin x="12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352569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18</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000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09733"/>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a:solidFill>
                  <a:srgbClr val="000000"/>
                </a:solidFill>
                <a:latin typeface="Times New Roman" panose="02020603050405020304" pitchFamily="18" charset="0"/>
                <a:ea typeface="Times New Roman" panose="02020603050405020304" pitchFamily="18" charset="0"/>
              </a:rPr>
              <a:t>үндіз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жабысқақ қар), көктайғақ. Оңтүстік-батыстан жел соғады, күші 8-13, күндіз екпіні 15 м/с. Ауа температурасы түнде 17-19, күндіз 2-4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20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rPr>
              <a:t>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7-9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19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565</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3050</cp:revision>
  <cp:lastPrinted>2022-05-31T05:49:59Z</cp:lastPrinted>
  <dcterms:created xsi:type="dcterms:W3CDTF">2018-03-27T06:03:00Z</dcterms:created>
  <dcterms:modified xsi:type="dcterms:W3CDTF">2022-12-18T09:53:34Z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