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18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2-7 м/с. Ауа температурасы түнде 2-4 градус аяз, күндіз          6-8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19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2-7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67314" y="4500570"/>
            <a:ext cx="4305072" cy="1600580"/>
            <a:chOff x="517463" y="3799939"/>
            <a:chExt cx="4305072" cy="1755504"/>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4"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13431</TotalTime>
  <Words>576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2651</cp:revision>
  <cp:lastPrinted>2021-07-01T03:56:27Z</cp:lastPrinted>
  <dcterms:created xsi:type="dcterms:W3CDTF">2018-03-27T06:03:00Z</dcterms:created>
  <dcterms:modified xsi:type="dcterms:W3CDTF">2022-12-18T10:17:36Z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