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70" d="100"/>
          <a:sy n="70" d="100"/>
        </p:scale>
        <p:origin x="114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06512144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340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18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декабря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декабря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декабря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</a:t>
            </a:r>
          </a:p>
          <a:p>
            <a:pPr lvl="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Утром и днем осадки (дождь, снег), гололед,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низовая метель. Ветер юго-западный порывы 15-20 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декабря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19 декабря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20 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Снег, метель. Ветер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9-14, порывы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15-20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3-5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18 декабря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1876081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2022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8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16312</TotalTime>
  <Words>573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2591</cp:revision>
  <cp:lastPrinted>2021-07-01T03:56:27Z</cp:lastPrinted>
  <dcterms:created xsi:type="dcterms:W3CDTF">2018-03-27T06:03:00Z</dcterms:created>
  <dcterms:modified xsi:type="dcterms:W3CDTF">2022-12-18T09:49:54Z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