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24655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оңтүстік-шығыстан 0-5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25-27°, күндіз 10-12°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14-16°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19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19412</TotalTime>
  <Words>564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2696</cp:revision>
  <cp:lastPrinted>2021-07-01T03:56:27Z</cp:lastPrinted>
  <dcterms:created xsi:type="dcterms:W3CDTF">2018-03-27T06:03:00Z</dcterms:created>
  <dcterms:modified xsi:type="dcterms:W3CDTF">2022-12-18T10:11:49Z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