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70" d="100"/>
          <a:sy n="70" d="100"/>
        </p:scale>
        <p:origin x="13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9173653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19, ночью 20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380726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дека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19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Переменная облачность, днем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20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16044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2519</cp:revision>
  <cp:lastPrinted>2021-10-15T03:50:29Z</cp:lastPrinted>
  <dcterms:created xsi:type="dcterms:W3CDTF">2018-03-27T06:03:00Z</dcterms:created>
  <dcterms:modified xsi:type="dcterms:W3CDTF">2022-12-18T09:26:41Z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