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19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оңтүстіктен 3-8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19 </a:t>
            </a:r>
            <a:r>
              <a:rPr lang="kk-KZ" sz="1200" dirty="0"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 </a:t>
            </a:r>
            <a:r>
              <a:rPr lang="kk-KZ" sz="1200" dirty="0" smtClean="0">
                <a:solidFill>
                  <a:schemeClr val="tx1"/>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18.1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11:51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14380</TotalTime>
  <Words>568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2564</cp:revision>
  <cp:lastPrinted>2021-07-01T07:38:07Z</cp:lastPrinted>
  <dcterms:created xsi:type="dcterms:W3CDTF">2018-03-27T06:03:00Z</dcterms:created>
  <dcterms:modified xsi:type="dcterms:W3CDTF">2022-12-18T09:51:28Z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