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5736118"/>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18 </a:t>
            </a:r>
            <a:r>
              <a:rPr lang="kk-KZ" sz="1200" b="1" dirty="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19 желтоқсан 2022 ж. сағ. 21 дейін</a:t>
            </a:r>
          </a:p>
          <a:p>
            <a:r>
              <a:rPr lang="kk-KZ" sz="1200" dirty="0" smtClean="0">
                <a:latin typeface="Times New Roman" panose="02020603050405020304" pitchFamily="18" charset="0"/>
                <a:cs typeface="Times New Roman" panose="02020603050405020304" pitchFamily="18" charset="0"/>
              </a:rPr>
              <a:t>Таңертең және күндіз </a:t>
            </a:r>
            <a:r>
              <a:rPr lang="kk-KZ" sz="1200" dirty="0">
                <a:latin typeface="Times New Roman" panose="02020603050405020304" pitchFamily="18" charset="0"/>
                <a:cs typeface="Times New Roman" panose="02020603050405020304" pitchFamily="18" charset="0"/>
              </a:rPr>
              <a:t>жауын-шашын (жаңбыр, </a:t>
            </a:r>
            <a:r>
              <a:rPr lang="kk-KZ" sz="1200" dirty="0" smtClean="0">
                <a:latin typeface="Times New Roman" panose="02020603050405020304" pitchFamily="18" charset="0"/>
                <a:cs typeface="Times New Roman" panose="02020603050405020304" pitchFamily="18" charset="0"/>
              </a:rPr>
              <a:t>қар), </a:t>
            </a:r>
            <a:r>
              <a:rPr lang="ru-RU" sz="1200" dirty="0" smtClean="0">
                <a:latin typeface="Times New Roman" panose="02020603050405020304" pitchFamily="18" charset="0"/>
                <a:cs typeface="Times New Roman" panose="02020603050405020304" pitchFamily="18" charset="0"/>
              </a:rPr>
              <a:t>жаяу </a:t>
            </a:r>
            <a:r>
              <a:rPr lang="ru-RU" sz="1200" dirty="0" err="1" smtClean="0">
                <a:latin typeface="Times New Roman" panose="02020603050405020304" pitchFamily="18" charset="0"/>
                <a:cs typeface="Times New Roman" panose="02020603050405020304" pitchFamily="18" charset="0"/>
              </a:rPr>
              <a:t>бұрқасын</a:t>
            </a:r>
            <a:r>
              <a:rPr lang="ru-RU" sz="1200" smtClean="0">
                <a:latin typeface="Times New Roman" panose="02020603050405020304" pitchFamily="18" charset="0"/>
                <a:cs typeface="Times New Roman" panose="02020603050405020304" pitchFamily="18" charset="0"/>
              </a:rPr>
              <a:t>, 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20 желтоқсан</a:t>
            </a:r>
          </a:p>
          <a:p>
            <a:pPr lvl="0" algn="ctr"/>
            <a:r>
              <a:rPr lang="kk-KZ" sz="1200" b="1" dirty="0" smtClean="0">
                <a:latin typeface="Times New Roman" panose="02020603050405020304" pitchFamily="18" charset="0"/>
                <a:cs typeface="Times New Roman" panose="02020603050405020304" pitchFamily="18" charset="0"/>
              </a:rPr>
              <a:t> 19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жаяу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15216</TotalTime>
  <Words>566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2638</cp:revision>
  <cp:lastPrinted>2021-07-01T07:38:07Z</cp:lastPrinted>
  <dcterms:created xsi:type="dcterms:W3CDTF">2018-03-27T06:03:00Z</dcterms:created>
  <dcterms:modified xsi:type="dcterms:W3CDTF">2022-12-18T09:49:37Z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