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4522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небольшой снег, низовая метель. Ветер юго-западный 9-14, порывы 15-20 м/с. Температура воздуха ночью 5-7, днем 1-3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50048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24438" y="2500306"/>
            <a:ext cx="4643437" cy="76944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880027085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14286</TotalTime>
  <Words>552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2466</cp:revision>
  <cp:lastPrinted>2021-07-01T03:56:27Z</cp:lastPrinted>
  <dcterms:created xsi:type="dcterms:W3CDTF">2018-03-27T06:03:00Z</dcterms:created>
  <dcterms:modified xsi:type="dcterms:W3CDTF">2022-12-18T09:48:06Z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