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(преимущественно снег), гололед. Ветер южный, юго-западный 7-12 м/с. Температура воздуха ночью 5-7 мороза, днем около 0 градусов.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14140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2021-02-03T11:37:00Z</cp:lastPrinted>
  <dcterms:created xsi:type="dcterms:W3CDTF">2018-03-27T06:03:00Z</dcterms:created>
  <dcterms:modified xsi:type="dcterms:W3CDTF">2022-12-18T09:28:30Z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