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308055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18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2-7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18-20,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19 </a:t>
            </a:r>
            <a:r>
              <a:rPr lang="kk-KZ" sz="1100" b="1" dirty="0">
                <a:solidFill>
                  <a:srgbClr val="000000"/>
                </a:solidFill>
                <a:latin typeface="Times New Roman" panose="02020603050405020304" pitchFamily="18" charset="0"/>
                <a:cs typeface="Times New Roman" panose="02020603050405020304" pitchFamily="18" charset="0"/>
              </a:rPr>
              <a:t>желтоқсан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2-7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11-13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56216"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11130" y="2068683"/>
            <a:ext cx="4902230"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19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20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itchFamily="18" charset="0"/>
                <a:cs typeface="Times New Roman" pitchFamily="18" charset="0"/>
              </a:rPr>
              <a:t>ықпал</a:t>
            </a:r>
            <a:r>
              <a:rPr lang="ru-RU" sz="1100" dirty="0" smtClean="0">
                <a:solidFill>
                  <a:schemeClr val="tx1"/>
                </a:solidFill>
                <a:latin typeface="Times New Roman" pitchFamily="18" charset="0"/>
                <a:cs typeface="Times New Roman"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rPr>
              <a:t>жоғары</a:t>
            </a:r>
            <a:r>
              <a:rPr lang="ru-RU" sz="1100" dirty="0" smtClean="0">
                <a:solidFill>
                  <a:srgbClr val="000000"/>
                </a:solidFill>
                <a:latin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9" y="4543519"/>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15835</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2629</cp:revision>
  <cp:lastPrinted>2021-07-01T07:38:07Z</cp:lastPrinted>
  <dcterms:created xsi:type="dcterms:W3CDTF">2018-03-27T06:03:00Z</dcterms:created>
  <dcterms:modified xsi:type="dcterms:W3CDTF">2022-12-18T09:46:04Z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