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2"/>
            <a:ext cx="4786346" cy="2746906"/>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lvl="0" algn="ctr"/>
            <a:r>
              <a:rPr lang="kk-KZ" altLang="ru-RU" sz="1150" b="1" dirty="0" smtClean="0">
                <a:latin typeface="Times New Roman" pitchFamily="18" charset="0"/>
                <a:cs typeface="Times New Roman" pitchFamily="18" charset="0"/>
              </a:rPr>
              <a:t>19 </a:t>
            </a:r>
            <a:r>
              <a:rPr lang="kk-KZ" altLang="ru-RU" sz="1150" b="1" dirty="0">
                <a:latin typeface="Times New Roman" pitchFamily="18" charset="0"/>
                <a:cs typeface="Times New Roman" pitchFamily="18" charset="0"/>
              </a:rPr>
              <a:t>желтоқсанға арналған ауа-райы болжамы</a:t>
            </a:r>
            <a:endParaRPr lang="ru-RU" altLang="ru-RU" sz="1150" b="1" dirty="0">
              <a:latin typeface="Times New Roman" pitchFamily="18" charset="0"/>
              <a:cs typeface="Times New Roman" pitchFamily="18" charset="0"/>
            </a:endParaRPr>
          </a:p>
          <a:p>
            <a:pPr lvl="0" algn="ctr"/>
            <a:r>
              <a:rPr lang="ru-RU" altLang="ru-RU" sz="1150" b="1" dirty="0">
                <a:solidFill>
                  <a:srgbClr val="000000"/>
                </a:solidFill>
                <a:latin typeface="Times New Roman" pitchFamily="18" charset="0"/>
                <a:cs typeface="Times New Roman" pitchFamily="18" charset="0"/>
              </a:rPr>
              <a:t>2022 </a:t>
            </a:r>
            <a:r>
              <a:rPr lang="ru-RU" altLang="ru-RU" sz="1150" b="1" dirty="0" err="1">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18 </a:t>
            </a:r>
            <a:r>
              <a:rPr lang="kk-KZ" altLang="ru-RU" sz="1150" b="1" dirty="0">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altLang="ru-RU" sz="1150" b="1" dirty="0" smtClean="0">
                <a:solidFill>
                  <a:srgbClr val="000000"/>
                </a:solidFill>
                <a:latin typeface="Times New Roman" pitchFamily="18" charset="0"/>
                <a:cs typeface="Times New Roman" pitchFamily="18" charset="0"/>
              </a:rPr>
              <a:t>19</a:t>
            </a:r>
            <a:r>
              <a:rPr lang="kk-KZ" altLang="ru-RU" sz="1150" b="1" dirty="0" smtClean="0">
                <a:solidFill>
                  <a:srgbClr val="000000"/>
                </a:solidFill>
                <a:latin typeface="Times New Roman" pitchFamily="18" charset="0"/>
                <a:cs typeface="Times New Roman" pitchFamily="18" charset="0"/>
              </a:rPr>
              <a:t> </a:t>
            </a:r>
            <a:r>
              <a:rPr lang="kk-KZ" altLang="ru-RU" sz="1150" b="1" dirty="0">
                <a:solidFill>
                  <a:srgbClr val="000000"/>
                </a:solidFill>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itchFamily="18" charset="0"/>
                <a:cs typeface="Times New Roman" pitchFamily="18" charset="0"/>
              </a:rPr>
              <a:t>Көшпелі бұлтты, күндіз жауын-шашын (көбінесе қар) жауады, көктайғақ болады. Оңтүстіктен, оңтүстік-батыстан жел соғады, күші 7-12 м/с. Ауа температурасы түнде 5-7 градус суық, күндіз 0 градус шамасында болады.</a:t>
            </a:r>
          </a:p>
          <a:p>
            <a:pPr algn="ctr"/>
            <a:r>
              <a:rPr lang="kk-KZ" sz="1150" b="1" dirty="0" smtClean="0">
                <a:solidFill>
                  <a:srgbClr val="000000"/>
                </a:solidFill>
                <a:latin typeface="Times New Roman" pitchFamily="18" charset="0"/>
                <a:cs typeface="Times New Roman" pitchFamily="18" charset="0"/>
              </a:rPr>
              <a:t>20 желтоқсанға</a:t>
            </a:r>
            <a:endParaRPr lang="ru-RU" sz="1150" b="1" dirty="0">
              <a:solidFill>
                <a:srgbClr val="000000"/>
              </a:solidFill>
              <a:latin typeface="Times New Roman" pitchFamily="18" charset="0"/>
              <a:cs typeface="Times New Roman" pitchFamily="18" charset="0"/>
            </a:endParaRPr>
          </a:p>
          <a:p>
            <a:pPr lvl="0" algn="ctr"/>
            <a:r>
              <a:rPr lang="ru-RU" sz="1150" b="1" dirty="0">
                <a:solidFill>
                  <a:srgbClr val="000000"/>
                </a:solidFill>
                <a:latin typeface="Times New Roman" pitchFamily="18" charset="0"/>
                <a:cs typeface="Times New Roman" pitchFamily="18" charset="0"/>
              </a:rPr>
              <a:t>2022 ж. </a:t>
            </a:r>
            <a:r>
              <a:rPr lang="ru-RU" sz="1150" b="1" dirty="0" smtClean="0">
                <a:solidFill>
                  <a:srgbClr val="000000"/>
                </a:solidFill>
                <a:latin typeface="Times New Roman" pitchFamily="18" charset="0"/>
                <a:cs typeface="Times New Roman" pitchFamily="18" charset="0"/>
              </a:rPr>
              <a:t>19</a:t>
            </a:r>
            <a:r>
              <a:rPr lang="kk-KZ" sz="1150" b="1" dirty="0" smtClean="0">
                <a:solidFill>
                  <a:srgbClr val="000000"/>
                </a:solidFill>
                <a:latin typeface="Times New Roman" pitchFamily="18" charset="0"/>
                <a:cs typeface="Times New Roman" pitchFamily="18" charset="0"/>
              </a:rPr>
              <a:t> </a:t>
            </a:r>
            <a:r>
              <a:rPr lang="kk-KZ" sz="1150" b="1" dirty="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 </a:t>
            </a:r>
            <a:r>
              <a:rPr lang="ru-RU" sz="1150" b="1" dirty="0" err="1" smtClean="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Бұлтты</a:t>
            </a:r>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кей уақыттарда қар жауады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Желдің бағыты оңтүстік-батыстан солтүстік-батысқа ауысады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 </a:t>
            </a:r>
            <a:r>
              <a:rPr lang="ru-RU" sz="1150" dirty="0" smtClean="0">
                <a:latin typeface="Times New Roman" pitchFamily="18" charset="0"/>
                <a:cs typeface="Times New Roman" pitchFamily="18" charset="0"/>
              </a:rPr>
              <a:t>7-12 м/с</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Ауа </a:t>
            </a:r>
            <a:r>
              <a:rPr lang="kk-KZ" sz="1150" dirty="0" smtClean="0">
                <a:latin typeface="Times New Roman" pitchFamily="18" charset="0"/>
                <a:cs typeface="Times New Roman" pitchFamily="18" charset="0"/>
              </a:rPr>
              <a:t>температурасы 9-11 </a:t>
            </a:r>
            <a:r>
              <a:rPr lang="kk-KZ" sz="1150" dirty="0">
                <a:latin typeface="Times New Roman" pitchFamily="18" charset="0"/>
                <a:cs typeface="Times New Roman" pitchFamily="18" charset="0"/>
              </a:rPr>
              <a:t>градус аяз болады.</a:t>
            </a:r>
            <a:r>
              <a:rPr lang="ru-RU" sz="115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068195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1029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199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желтоқсан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a:t>
            </a:r>
            <a:r>
              <a:rPr lang="ru-RU" sz="1200" b="1" dirty="0" err="1" smtClean="0">
                <a:solidFill>
                  <a:schemeClr val="tx1"/>
                </a:solidFill>
                <a:latin typeface="Times New Roman" panose="02020603050405020304" pitchFamily="18" charset="0"/>
                <a:cs typeface="Times New Roman" panose="02020603050405020304" pitchFamily="18" charset="0"/>
              </a:rPr>
              <a:t>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546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2594</cp:revision>
  <cp:lastPrinted>2021-07-01T07:38:07Z</cp:lastPrinted>
  <dcterms:created xsi:type="dcterms:W3CDTF">2018-03-27T06:03:00Z</dcterms:created>
  <dcterms:modified xsi:type="dcterms:W3CDTF">2022-12-18T09:28:27Z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