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p:scale>
          <a:sx n="70" d="100"/>
          <a:sy n="70" d="100"/>
        </p:scale>
        <p:origin x="1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2087881"/>
              </p:ext>
            </p:extLst>
          </p:nvPr>
        </p:nvGraphicFramePr>
        <p:xfrm>
          <a:off x="307975" y="2429624"/>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№352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19</a:t>
            </a:r>
            <a:r>
              <a:rPr lang="kk-KZ" sz="1100" dirty="0" smtClean="0">
                <a:solidFill>
                  <a:srgbClr val="000000"/>
                </a:solidFill>
                <a:latin typeface="Times New Roman" panose="02020603050405020304" pitchFamily="18" charset="0"/>
                <a:cs typeface="Times New Roman" panose="02020603050405020304" pitchFamily="18" charset="0"/>
              </a:rPr>
              <a:t>, 20 желтоқсанға қараған түні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ыдырауына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желтоқсан</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19 желтоқсанға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18 </a:t>
            </a:r>
            <a:r>
              <a:rPr lang="kk-KZ" altLang="ru-RU" sz="1100" b="1" dirty="0" smtClean="0">
                <a:solidFill>
                  <a:prstClr val="black"/>
                </a:solidFill>
                <a:latin typeface="Times New Roman" panose="02020603050405020304" pitchFamily="18" charset="0"/>
                <a:cs typeface="Times New Roman" panose="02020603050405020304" pitchFamily="18" charset="0"/>
              </a:rPr>
              <a:t>желтоқсан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19 </a:t>
            </a:r>
            <a:r>
              <a:rPr lang="ru-RU" altLang="ru-RU" sz="1100" b="1" dirty="0" err="1" smtClean="0">
                <a:solidFill>
                  <a:srgbClr val="000000"/>
                </a:solidFill>
                <a:latin typeface="Times New Roman" panose="02020603050405020304" pitchFamily="18" charset="0"/>
                <a:cs typeface="Times New Roman" panose="02020603050405020304" pitchFamily="18" charset="0"/>
              </a:rPr>
              <a:t>желтоқсан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күндіз жаңбыр</a:t>
            </a:r>
            <a:r>
              <a:rPr lang="kk-KZ" sz="1100" dirty="0" smtClean="0">
                <a:solidFill>
                  <a:prstClr val="black"/>
                </a:solidFill>
                <a:latin typeface="Times New Roman" pitchFamily="18" charset="0"/>
                <a:cs typeface="Times New Roman" pitchFamily="18" charset="0"/>
              </a:rPr>
              <a:t>. Жел оң</a:t>
            </a:r>
            <a:r>
              <a:rPr lang="kk-KZ" sz="1100" dirty="0" smtClean="0">
                <a:solidFill>
                  <a:srgbClr val="000000"/>
                </a:solidFill>
                <a:latin typeface="Times New Roman" panose="02020603050405020304" pitchFamily="18" charset="0"/>
                <a:cs typeface="Times New Roman" panose="02020603050405020304" pitchFamily="18" charset="0"/>
                <a:sym typeface="+mn-ea"/>
              </a:rPr>
              <a:t>түстік-шығыстан, күші 9-14 </a:t>
            </a:r>
            <a:r>
              <a:rPr lang="kk-KZ" sz="1100" dirty="0" smtClean="0">
                <a:solidFill>
                  <a:prstClr val="black"/>
                </a:solidFill>
                <a:latin typeface="Times New Roman" pitchFamily="18" charset="0"/>
                <a:cs typeface="Times New Roman" pitchFamily="18" charset="0"/>
              </a:rPr>
              <a:t>м/с. Ауа температурасы түнде 1-3, күндіз 7-9 жылы.</a:t>
            </a: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20 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19 </a:t>
            </a:r>
            <a:r>
              <a:rPr lang="ru-RU" sz="1100" b="1" dirty="0" err="1" smtClean="0">
                <a:solidFill>
                  <a:srgbClr val="000000"/>
                </a:solidFill>
                <a:latin typeface="Times New Roman" panose="02020603050405020304" pitchFamily="18" charset="0"/>
                <a:cs typeface="Times New Roman" panose="02020603050405020304" pitchFamily="18" charset="0"/>
              </a:rPr>
              <a:t>желтоқсан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20 </a:t>
            </a:r>
            <a:r>
              <a:rPr lang="kk-KZ" sz="1100" b="1" dirty="0" smtClean="0">
                <a:solidFill>
                  <a:srgbClr val="000000"/>
                </a:solidFill>
                <a:latin typeface="Times New Roman" panose="02020603050405020304" pitchFamily="18" charset="0"/>
                <a:cs typeface="Times New Roman" panose="02020603050405020304" pitchFamily="18" charset="0"/>
              </a:rPr>
              <a:t>желтоқсан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жаңбыр</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a:t>
            </a:r>
            <a:r>
              <a:rPr lang="kk-KZ" sz="1100" smtClean="0">
                <a:solidFill>
                  <a:prstClr val="black"/>
                </a:solidFill>
                <a:latin typeface="Times New Roman" pitchFamily="18" charset="0"/>
                <a:cs typeface="Times New Roman" pitchFamily="18" charset="0"/>
              </a:rPr>
              <a:t>, екпіні </a:t>
            </a:r>
            <a:r>
              <a:rPr lang="kk-KZ" sz="1100" dirty="0" smtClean="0">
                <a:solidFill>
                  <a:prstClr val="black"/>
                </a:solidFill>
                <a:latin typeface="Times New Roman" pitchFamily="18" charset="0"/>
                <a:cs typeface="Times New Roman" pitchFamily="18" charset="0"/>
              </a:rPr>
              <a:t>15-20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43441" y="4386751"/>
            <a:ext cx="4514262" cy="1780911"/>
            <a:chOff x="308273" y="3799939"/>
            <a:chExt cx="451426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08273" y="4077010"/>
              <a:ext cx="258436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Нурмахамбет М</a:t>
            </a:r>
            <a:r>
              <a:rPr lang="kk-KZ" altLang="ru-RU" sz="1200" b="1" i="1"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18919</TotalTime>
  <Words>579</Words>
  <Application>Microsoft Office PowerPoint</Application>
  <PresentationFormat>Лист A4 (210x297 мм)</PresentationFormat>
  <Paragraphs>103</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2556</cp:revision>
  <cp:lastPrinted>2021-07-01T07:38:07Z</cp:lastPrinted>
  <dcterms:created xsi:type="dcterms:W3CDTF">2018-03-27T06:03:00Z</dcterms:created>
  <dcterms:modified xsi:type="dcterms:W3CDTF">2022-12-18T09:26:19Z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