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70" d="100"/>
          <a:sy n="70" d="100"/>
        </p:scale>
        <p:origin x="114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8670022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№352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декабря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18" y="371825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6157970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indent="1778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декабря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декабря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дека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Без осадков.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2-7 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23-25°, днем 10-12°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декабря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декаб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</a:p>
          <a:p>
            <a:pPr lvl="0" indent="177800" algn="just">
              <a:defRPr/>
            </a:pP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5-10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12-14°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7667" y="2261479"/>
            <a:ext cx="4681537" cy="646331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декабря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накоплению загрязняющих веществ в атмосфере города. По городу ожидается высокий уровень  загрязнения воздуха.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019035" y="3085016"/>
            <a:ext cx="4680169" cy="276999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2104" y="4411868"/>
            <a:ext cx="4291013" cy="1793249"/>
            <a:chOff x="531522" y="3931523"/>
            <a:chExt cx="4291013" cy="196682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4420116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6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3152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57337" y="615241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505307448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18181</TotalTime>
  <Words>566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2559</cp:revision>
  <cp:lastPrinted>2021-07-01T03:56:27Z</cp:lastPrinted>
  <dcterms:created xsi:type="dcterms:W3CDTF">2018-03-27T06:03:00Z</dcterms:created>
  <dcterms:modified xsi:type="dcterms:W3CDTF">2022-12-18T10:04:02Z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