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1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976271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144739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0-5 м/с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20-22°, днем 7-9° мороза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0-5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19035" y="308501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81831"/>
            <a:ext cx="4291013" cy="965989"/>
            <a:chOff x="527699" y="3979586"/>
            <a:chExt cx="4291013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17657</TotalTime>
  <Words>551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2521</cp:revision>
  <cp:lastPrinted>2021-10-14T11:15:53Z</cp:lastPrinted>
  <dcterms:created xsi:type="dcterms:W3CDTF">2018-03-27T06:03:00Z</dcterms:created>
  <dcterms:modified xsi:type="dcterms:W3CDTF">2022-12-18T10:02:02Z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