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>
        <p:scale>
          <a:sx n="70" d="100"/>
          <a:sy n="70" d="100"/>
        </p:scale>
        <p:origin x="29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2667E1A-113E-41AB-B26A-7B5D4F6D71A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1449099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BBDB6-AF88-468B-84C4-FA51A056CF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2C518-B60C-4452-A68D-10F7E18BAC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CEC5A-DE9E-403F-8EAE-F2D46F1DBB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18187-B973-44FB-9102-7D8EDC3E81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D24B8-B9B9-4703-B9D9-8153BD9794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5CAB6-1D4C-458A-8C4C-F566E22FBC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23CEF-22FF-4B37-B57D-9D7095055D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91CD2-6496-428E-90C1-1CDC52FED9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D7872-98F2-4D6D-BBB8-864F4FDC97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D8908-EECD-4CC9-A7EA-C04338CD65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00540-5546-4154-A484-042CB4BAB3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9354FF5-F684-4945-BBE9-7E829B393E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351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17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18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17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18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4-6 мороза, днем 1-3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19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18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19 декабря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</a:t>
            </a:r>
            <a:r>
              <a:rPr lang="ru-RU" altLang="ru-RU">
                <a:solidFill>
                  <a:schemeClr val="tx1"/>
                </a:solidFill>
              </a:rPr>
              <a:t>без осадков. </a:t>
            </a:r>
            <a:r>
              <a:rPr lang="kk-KZ" altLang="ru-RU">
                <a:solidFill>
                  <a:schemeClr val="tx1"/>
                </a:solidFill>
              </a:rPr>
              <a:t>Ветер северо-восточный 5-10 м/с. Температура 8-10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18, ночью 19 декабря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дека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93464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Нурмахамбет М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14823</TotalTime>
  <Words>751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2879</cp:revision>
  <cp:lastPrinted>2021-07-01T09:11:30Z</cp:lastPrinted>
  <dcterms:created xsi:type="dcterms:W3CDTF">2018-03-27T06:03:00Z</dcterms:created>
  <dcterms:modified xsi:type="dcterms:W3CDTF">2022-12-17T08:01:45Z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