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02860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солтүстік-батыстан 0-5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23-25, күндіз 13-15°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0-5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25-27°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18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19411</TotalTime>
  <Words>564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2695</cp:revision>
  <cp:lastPrinted>2021-07-01T03:56:27Z</cp:lastPrinted>
  <dcterms:created xsi:type="dcterms:W3CDTF">2018-03-27T06:03:00Z</dcterms:created>
  <dcterms:modified xsi:type="dcterms:W3CDTF">2022-12-17T08:47:44Z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