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332317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18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17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18</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19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18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itchFamily="18" charset="0"/>
                <a:cs typeface="Times New Roman" pitchFamily="18" charset="0"/>
              </a:rPr>
              <a:t>ықпал</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жоғары</a:t>
            </a:r>
            <a:r>
              <a:rPr lang="ru-RU"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15824</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2626</cp:revision>
  <cp:lastPrinted>2021-07-01T07:38:07Z</cp:lastPrinted>
  <dcterms:created xsi:type="dcterms:W3CDTF">2018-03-27T06:03:00Z</dcterms:created>
  <dcterms:modified xsi:type="dcterms:W3CDTF">2022-12-17T08:14:41Z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