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76333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18 декабря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5-10 м/с. Температура воздуха ночью 10-12, днем 1-3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18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5-10 м/с. Температура воздуха ночью 10-12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611831"/>
            <a:chOff x="517317" y="3968016"/>
            <a:chExt cx="4305218" cy="176784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17317" y="486655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               М. Маратов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17.12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12:19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13842</TotalTime>
  <Words>591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2483</cp:revision>
  <cp:lastPrinted>2021-07-01T03:56:27Z</cp:lastPrinted>
  <dcterms:created xsi:type="dcterms:W3CDTF">2018-03-27T06:03:00Z</dcterms:created>
  <dcterms:modified xsi:type="dcterms:W3CDTF">2022-12-17T08:22:40Z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