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64042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днем 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38558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№ 1 – улица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Каирбекова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, 379;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№ 3 – улица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Дощанова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, 43</a:t>
            </a:r>
            <a:r>
              <a:rPr lang="kk-KZ" sz="1200" i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№ 2 - улица Бородина, район дома №142;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№ 4 - улица Маяковского.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16259</TotalTime>
  <Words>567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2587</cp:revision>
  <cp:lastPrinted>2021-07-01T03:56:27Z</cp:lastPrinted>
  <dcterms:created xsi:type="dcterms:W3CDTF">2018-03-27T06:03:00Z</dcterms:created>
  <dcterms:modified xsi:type="dcterms:W3CDTF">2022-12-17T08:19:14Z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