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1710" y="-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5-10 м/с. Температура воздуха ночью 7-9, днем 0-2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75193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1293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14130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2615</cp:revision>
  <cp:lastPrinted>2021-02-03T11:37:00Z</cp:lastPrinted>
  <dcterms:created xsi:type="dcterms:W3CDTF">2018-03-27T06:03:00Z</dcterms:created>
  <dcterms:modified xsi:type="dcterms:W3CDTF">2022-12-17T07:58:17Z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