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35226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91271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до 21 ч. 18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северо-западный 7-12 м/с. Температура воздуха ночью 24-26, днем 13-15 мороза. 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до 09 ч. 19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19-21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18451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3001</cp:revision>
  <cp:lastPrinted>2021-11-30T05:55:24Z</cp:lastPrinted>
  <dcterms:created xsi:type="dcterms:W3CDTF">2018-03-27T06:03:00Z</dcterms:created>
  <dcterms:modified xsi:type="dcterms:W3CDTF">2022-12-17T08:25:59Z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