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527450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3000" y="1814685"/>
            <a:ext cx="4808538" cy="76944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423965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юго-восточный с переходом на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2-7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2-7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17184" y="28823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15392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2557</cp:revision>
  <cp:lastPrinted>2021-07-01T03:56:27Z</cp:lastPrinted>
  <dcterms:created xsi:type="dcterms:W3CDTF">2018-03-27T06:03:00Z</dcterms:created>
  <dcterms:modified xsi:type="dcterms:W3CDTF">2022-12-17T08:46:00Z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