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1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745226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небольшой снег. Ветер юго-западный   ночью 2-7, днем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6-8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</a:p>
          <a:p>
            <a:pPr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снег, низовая метель.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9-14, порывы 15-20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декабря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декабря ожидается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3101796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6"/>
            <a:ext cx="4301851" cy="1774256"/>
            <a:chOff x="531522" y="3952355"/>
            <a:chExt cx="4301851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192873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880027085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14280</TotalTime>
  <Words>556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2465</cp:revision>
  <cp:lastPrinted>2021-07-01T03:56:27Z</cp:lastPrinted>
  <dcterms:created xsi:type="dcterms:W3CDTF">2018-03-27T06:03:00Z</dcterms:created>
  <dcterms:modified xsi:type="dcterms:W3CDTF">2022-12-17T08:16:46Z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