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45687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17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Б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осадков. Ночью и утром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7-9, 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1-3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мороза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7667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14503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2888</cp:revision>
  <cp:lastPrinted>2022-12-17T05:38:23Z</cp:lastPrinted>
  <dcterms:created xsi:type="dcterms:W3CDTF">2018-03-27T06:03:00Z</dcterms:created>
  <dcterms:modified xsi:type="dcterms:W3CDTF">2022-12-17T08:44:07Z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