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70" d="100"/>
          <a:sy n="70" d="100"/>
        </p:scale>
        <p:origin x="1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075841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351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a:solidFill>
                            <a:srgbClr val="002060"/>
                          </a:solidFill>
                          <a:latin typeface="Times New Roman" panose="02020603050405020304" pitchFamily="18" charset="0"/>
                          <a:cs typeface="Times New Roman" panose="02020603050405020304" pitchFamily="18" charset="0"/>
                        </a:rPr>
                        <a:t>жыл </a:t>
                      </a:r>
                      <a:r>
                        <a:rPr lang="kk-KZ" altLang="zh-CN" sz="1200" b="1" i="1" baseline="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a:solidFill>
                            <a:srgbClr val="002060"/>
                          </a:solidFill>
                          <a:latin typeface="Times New Roman" panose="02020603050405020304" pitchFamily="18" charset="0"/>
                          <a:cs typeface="Times New Roman" panose="02020603050405020304" pitchFamily="18" charset="0"/>
                        </a:rPr>
                        <a:t>желтоқсан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378565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желтоқсанға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17 </a:t>
            </a:r>
            <a:r>
              <a:rPr lang="ru-RU" sz="1200" b="1" dirty="0" err="1">
                <a:solidFill>
                  <a:srgbClr val="000000"/>
                </a:solidFill>
                <a:latin typeface="Times New Roman" panose="02020603050405020304" pitchFamily="18" charset="0"/>
                <a:cs typeface="Times New Roman" panose="02020603050405020304" pitchFamily="18" charset="0"/>
              </a:rPr>
              <a:t>желтоқсанның 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18 </a:t>
            </a:r>
            <a:r>
              <a:rPr lang="ru-RU" sz="1200" b="1" dirty="0" err="1">
                <a:solidFill>
                  <a:srgbClr val="000000"/>
                </a:solidFill>
                <a:latin typeface="Times New Roman" panose="02020603050405020304" pitchFamily="18" charset="0"/>
                <a:cs typeface="Times New Roman" panose="02020603050405020304" pitchFamily="18" charset="0"/>
              </a:rPr>
              <a:t>желтоқсанны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күндіз аздаған қар жауады. Оңтүстік-батыстан жел соғады түнде 2-7, күндіз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smtClean="0">
                <a:solidFill>
                  <a:srgbClr val="000000"/>
                </a:solidFill>
                <a:latin typeface="Times New Roman" panose="02020603050405020304" pitchFamily="18" charset="0"/>
                <a:cs typeface="Times New Roman" panose="02020603050405020304" pitchFamily="18" charset="0"/>
              </a:rPr>
              <a:t>19 </a:t>
            </a:r>
            <a:r>
              <a:rPr lang="kk-KZ" sz="1200" b="1" dirty="0">
                <a:solidFill>
                  <a:srgbClr val="000000"/>
                </a:solidFill>
                <a:latin typeface="Times New Roman" panose="02020603050405020304" pitchFamily="18" charset="0"/>
                <a:cs typeface="Times New Roman" panose="02020603050405020304" pitchFamily="18" charset="0"/>
              </a:rPr>
              <a:t>желтоқсанға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18 </a:t>
            </a:r>
            <a:r>
              <a:rPr lang="ru-RU" sz="1200" b="1" dirty="0" err="1">
                <a:solidFill>
                  <a:srgbClr val="000000"/>
                </a:solidFill>
                <a:latin typeface="Times New Roman" panose="02020603050405020304" pitchFamily="18" charset="0"/>
                <a:cs typeface="Times New Roman" panose="02020603050405020304" pitchFamily="18" charset="0"/>
              </a:rPr>
              <a:t>желтоқсанның 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19 </a:t>
            </a:r>
            <a:r>
              <a:rPr lang="kk-KZ" sz="1200" b="1" dirty="0">
                <a:solidFill>
                  <a:srgbClr val="000000"/>
                </a:solidFill>
                <a:latin typeface="Times New Roman" panose="02020603050405020304" pitchFamily="18" charset="0"/>
                <a:cs typeface="Times New Roman" panose="02020603050405020304" pitchFamily="18" charset="0"/>
              </a:rPr>
              <a:t>желтоқсан</a:t>
            </a:r>
            <a:r>
              <a:rPr lang="ru-RU" sz="1200" b="1" dirty="0" err="1">
                <a:solidFill>
                  <a:srgbClr val="000000"/>
                </a:solidFill>
                <a:latin typeface="Times New Roman" panose="02020603050405020304" pitchFamily="18" charset="0"/>
                <a:cs typeface="Times New Roman" panose="02020603050405020304" pitchFamily="18" charset="0"/>
              </a:rPr>
              <a:t>ны</a:t>
            </a:r>
            <a:r>
              <a:rPr lang="kk-KZ" sz="12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кей уақыттарда қар, жаяу бұрқасын болады. Оңтүстік-батыстан  жел соғады, күші 9-14, екпіні 15-20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ru-RU" sz="1200" dirty="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30768164"/>
              </p:ext>
            </p:extLst>
          </p:nvPr>
        </p:nvGraphicFramePr>
        <p:xfrm>
          <a:off x="4983528" y="4414660"/>
          <a:ext cx="4667576" cy="1993074"/>
        </p:xfrm>
        <a:graphic>
          <a:graphicData uri="http://schemas.openxmlformats.org/drawingml/2006/table">
            <a:tbl>
              <a:tblPr firstRow="1" bandRow="1">
                <a:tableStyleId>{5C22544A-7EE6-4342-B048-85BDC9FD1C3A}</a:tableStyleId>
              </a:tblPr>
              <a:tblGrid>
                <a:gridCol w="1841680">
                  <a:extLst>
                    <a:ext uri="{9D8B030D-6E8A-4147-A177-3AD203B41FA5}">
                      <a16:colId xmlns:a16="http://schemas.microsoft.com/office/drawing/2014/main" xmlns="" val="3583770891"/>
                    </a:ext>
                  </a:extLst>
                </a:gridCol>
                <a:gridCol w="138732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63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7763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желтоқсандағы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4983529" y="2911904"/>
            <a:ext cx="4721762"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желтоқсанда түнде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желтоқсанда түнде ауаның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97786" y="4386751"/>
            <a:ext cx="4353962" cy="1780911"/>
            <a:chOff x="468573" y="3799939"/>
            <a:chExt cx="43539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68573" y="4077010"/>
              <a:ext cx="2263760"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10996823"/>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13736</TotalTime>
  <Words>548</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2489</cp:revision>
  <cp:lastPrinted>2021-07-01T07:38:07Z</cp:lastPrinted>
  <dcterms:created xsi:type="dcterms:W3CDTF">2018-03-27T06:03:00Z</dcterms:created>
  <dcterms:modified xsi:type="dcterms:W3CDTF">2022-12-17T08:16:36Z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