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56981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Днем небольшой снег, низовая метель. Ветер юго-западный ночью 5-10, днем 9-14 м/с. Температура воздуха ночью 16-18, днем 8-10 мороза.</a:t>
            </a:r>
            <a:endParaRPr lang="ru-RU" sz="110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defRPr/>
            </a:pP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по 09 ч. 19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Снег, метель. Ветер южный, юго-западный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ночью 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13367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2545</cp:revision>
  <cp:lastPrinted>2021-07-01T03:56:27Z</cp:lastPrinted>
  <dcterms:created xsi:type="dcterms:W3CDTF">2018-03-27T06:03:00Z</dcterms:created>
  <dcterms:modified xsi:type="dcterms:W3CDTF">2022-12-17T08:28:24Z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