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p:scale>
          <a:sx n="70" d="100"/>
          <a:sy n="70" d="100"/>
        </p:scale>
        <p:origin x="31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64010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86677"/>
            <a:ext cx="4701348" cy="1461939"/>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 Ауа температурасы түнде 24-26, күндіз 13-15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rPr>
              <a:t>соғады, </a:t>
            </a:r>
            <a:r>
              <a:rPr lang="kk-KZ" sz="1100" kern="1400">
                <a:solidFill>
                  <a:srgbClr val="000000"/>
                </a:solidFill>
                <a:latin typeface="Times New Roman" panose="02020603050405020304" pitchFamily="18" charset="0"/>
                <a:ea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19-21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да, 19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553</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3048</cp:revision>
  <cp:lastPrinted>2022-05-31T05:49:59Z</cp:lastPrinted>
  <dcterms:created xsi:type="dcterms:W3CDTF">2018-03-27T06:03:00Z</dcterms:created>
  <dcterms:modified xsi:type="dcterms:W3CDTF">2022-12-17T08:25:34Z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