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0562846"/>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17 желтоқсан</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17 желтоқсан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18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a:rPr>
              <a:t>Т</a:t>
            </a:r>
            <a:r>
              <a:rPr lang="kk-KZ" sz="1200" dirty="0" smtClean="0">
                <a:latin typeface="Times New Roman"/>
                <a:ea typeface="Calibri"/>
              </a:rPr>
              <a:t>үнде </a:t>
            </a:r>
            <a:r>
              <a:rPr lang="kk-KZ" sz="1200" dirty="0">
                <a:latin typeface="Times New Roman"/>
                <a:ea typeface="Calibri"/>
              </a:rPr>
              <a:t>және </a:t>
            </a:r>
            <a:r>
              <a:rPr lang="kk-KZ" sz="1200" dirty="0" smtClean="0">
                <a:latin typeface="Times New Roman"/>
                <a:ea typeface="Calibri"/>
              </a:rPr>
              <a:t>таңертең </a:t>
            </a:r>
            <a:r>
              <a:rPr lang="kk-KZ" sz="1200" dirty="0" smtClean="0">
                <a:solidFill>
                  <a:prstClr val="black"/>
                </a:solidFill>
                <a:latin typeface="Times New Roman" pitchFamily="18" charset="0"/>
                <a:cs typeface="Times New Roman" pitchFamily="18" charset="0"/>
              </a:rPr>
              <a:t>тұман түседі. </a:t>
            </a:r>
            <a:r>
              <a:rPr lang="kk-KZ" sz="1200" dirty="0" smtClean="0">
                <a:latin typeface="Times New Roman"/>
              </a:rPr>
              <a:t>С</a:t>
            </a:r>
            <a:r>
              <a:rPr lang="kk-KZ" sz="1200" dirty="0">
                <a:latin typeface="Times New Roman"/>
                <a:ea typeface="Calibri"/>
              </a:rPr>
              <a:t>олтүстік-шығыстан</a:t>
            </a:r>
            <a:r>
              <a:rPr lang="kk-KZ" sz="1200" dirty="0" smtClean="0">
                <a:latin typeface="Times New Roman"/>
                <a:ea typeface="Times New Roman"/>
              </a:rPr>
              <a:t> </a:t>
            </a:r>
            <a:r>
              <a:rPr lang="kk-KZ" sz="1200" dirty="0" smtClean="0">
                <a:latin typeface="Times New Roman"/>
                <a:ea typeface="Calibri"/>
              </a:rPr>
              <a:t>жел соғады</a:t>
            </a:r>
            <a:r>
              <a:rPr lang="kk-KZ" sz="1200" dirty="0" smtClean="0">
                <a:latin typeface="Times New Roman"/>
                <a:ea typeface="Times New Roman"/>
              </a:rPr>
              <a:t>, </a:t>
            </a:r>
            <a:r>
              <a:rPr lang="kk-KZ" sz="1200" dirty="0" smtClean="0">
                <a:solidFill>
                  <a:prstClr val="black"/>
                </a:solidFill>
                <a:latin typeface="Times New Roman" pitchFamily="18" charset="0"/>
                <a:ea typeface="Calibri"/>
                <a:cs typeface="Times New Roman" pitchFamily="18" charset="0"/>
              </a:rPr>
              <a:t>күші 5-10</a:t>
            </a:r>
            <a:r>
              <a:rPr lang="kk-KZ" sz="1200" dirty="0" smtClean="0">
                <a:solidFill>
                  <a:prstClr val="black"/>
                </a:solidFill>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7-9, күндіз 1-3 </a:t>
            </a:r>
            <a:r>
              <a:rPr lang="kk-KZ" sz="1200" dirty="0">
                <a:latin typeface="Times New Roman" pitchFamily="18" charset="0"/>
                <a:cs typeface="Times New Roman" pitchFamily="18" charset="0"/>
              </a:rPr>
              <a:t>градус аяз 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defRPr/>
            </a:pPr>
            <a:r>
              <a:rPr lang="ru-RU" sz="1200" b="1" dirty="0" smtClean="0">
                <a:solidFill>
                  <a:prstClr val="black"/>
                </a:solidFill>
                <a:latin typeface="Times New Roman" panose="02020603050405020304" pitchFamily="18" charset="0"/>
                <a:cs typeface="Times New Roman" panose="02020603050405020304" pitchFamily="18" charset="0"/>
              </a:rPr>
              <a:t>18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19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 Кей уақытта тұман түседі.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a:t>
            </a:r>
            <a:r>
              <a:rPr lang="kk-KZ" sz="1200" dirty="0" smtClean="0">
                <a:latin typeface="Times New Roman"/>
                <a:ea typeface="Calibri"/>
              </a:rPr>
              <a:t>шығыстан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a:t>
            </a:r>
            <a:r>
              <a:rPr lang="kk-KZ" sz="1200">
                <a:solidFill>
                  <a:prstClr val="black"/>
                </a:solidFill>
                <a:latin typeface="Times New Roman"/>
                <a:ea typeface="Calibri"/>
              </a:rPr>
              <a:t>күші </a:t>
            </a:r>
            <a:r>
              <a:rPr lang="kk-KZ" sz="120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түнде 8-10 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14430</TotalTime>
  <Words>563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2864</cp:revision>
  <cp:lastPrinted>2022-12-17T05:41:15Z</cp:lastPrinted>
  <dcterms:created xsi:type="dcterms:W3CDTF">2018-03-27T06:03:00Z</dcterms:created>
  <dcterms:modified xsi:type="dcterms:W3CDTF">2022-12-17T08:43:50Z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