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809378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бағыттан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оңтүтсік-батыс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бағытқа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ауысады</a:t>
            </a:r>
            <a:r>
              <a:rPr lang="ru-RU" sz="1100" dirty="0" smtClean="0">
                <a:latin typeface="Times New Roman" pitchFamily="18" charset="0"/>
                <a:cs typeface="Times New Roman" pitchFamily="18" charset="0"/>
              </a:rPr>
              <a:t> 2-7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20-22,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18 </a:t>
            </a:r>
            <a:r>
              <a:rPr lang="kk-KZ" sz="1100" b="1" dirty="0">
                <a:solidFill>
                  <a:srgbClr val="000000"/>
                </a:solidFill>
                <a:latin typeface="Times New Roman" panose="02020603050405020304" pitchFamily="18" charset="0"/>
                <a:cs typeface="Times New Roman" panose="02020603050405020304" pitchFamily="18" charset="0"/>
              </a:rPr>
              <a:t>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19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2-7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13-15 градус </a:t>
            </a:r>
            <a:r>
              <a:rPr lang="ru-RU" sz="1100" dirty="0" err="1">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1874" y="301248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1916832"/>
            <a:ext cx="4952554"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18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19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15395</TotalTime>
  <Words>578</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2613</cp:revision>
  <cp:lastPrinted>2021-07-01T03:56:27Z</cp:lastPrinted>
  <dcterms:created xsi:type="dcterms:W3CDTF">2018-03-27T06:03:00Z</dcterms:created>
  <dcterms:modified xsi:type="dcterms:W3CDTF">2022-12-17T08:45:48Z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