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089177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71087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днём небольшие осадки (дождь, снег), гололёд. Ветер юго-западный, западный 9-14, днём порывы 18 м/с. Температура воздуха ночью 1-3 мороза, днём 0-2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19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18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гололед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9-14, порывы 18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17837</TotalTime>
  <Words>611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2940</cp:revision>
  <cp:lastPrinted>2021-07-01T03:56:27Z</cp:lastPrinted>
  <dcterms:created xsi:type="dcterms:W3CDTF">2018-03-27T06:03:00Z</dcterms:created>
  <dcterms:modified xsi:type="dcterms:W3CDTF">2022-12-17T08:49:41Z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