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p:scale>
          <a:sx n="70" d="100"/>
          <a:sy n="70" d="100"/>
        </p:scale>
        <p:origin x="1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2385939"/>
              </p:ext>
            </p:extLst>
          </p:nvPr>
        </p:nvGraphicFramePr>
        <p:xfrm>
          <a:off x="307975" y="2429624"/>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18</a:t>
            </a:r>
            <a:r>
              <a:rPr lang="kk-KZ" sz="1100" dirty="0" smtClean="0">
                <a:solidFill>
                  <a:srgbClr val="000000"/>
                </a:solidFill>
                <a:latin typeface="Times New Roman" panose="02020603050405020304" pitchFamily="18" charset="0"/>
                <a:cs typeface="Times New Roman" panose="02020603050405020304" pitchFamily="18" charset="0"/>
              </a:rPr>
              <a:t>, 19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желто</a:t>
            </a:r>
            <a:r>
              <a:rPr lang="kk-KZ" altLang="ru-RU" sz="1200" b="1" dirty="0" smtClean="0">
                <a:latin typeface="Times New Roman" panose="02020603050405020304" pitchFamily="18" charset="0"/>
                <a:cs typeface="Times New Roman" panose="02020603050405020304" pitchFamily="18" charset="0"/>
              </a:rPr>
              <a:t>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18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жауын-шашынсыз</a:t>
            </a:r>
            <a:r>
              <a:rPr lang="kk-KZ" sz="1100" dirty="0" smtClean="0">
                <a:solidFill>
                  <a:prstClr val="black"/>
                </a:solidFill>
                <a:latin typeface="Times New Roman" pitchFamily="18" charset="0"/>
                <a:cs typeface="Times New Roman" pitchFamily="18" charset="0"/>
              </a:rPr>
              <a:t>. Жел оң</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0-2, күндіз 7-9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18916</TotalTime>
  <Words>577</Words>
  <Application>Microsoft Office PowerPoint</Application>
  <PresentationFormat>Лист A4 (210x297 мм)</PresentationFormat>
  <Paragraphs>103</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2554</cp:revision>
  <cp:lastPrinted>2021-07-01T07:38:07Z</cp:lastPrinted>
  <dcterms:created xsi:type="dcterms:W3CDTF">2018-03-27T06:03:00Z</dcterms:created>
  <dcterms:modified xsi:type="dcterms:W3CDTF">2022-12-17T07:55:42Z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