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37769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18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17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аздаған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батыстан соғады, күші 9-14, күндіз екпіні 18 м/с. Ауа температурасы түнде 1-3 градус аяз, күндіз 0-2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18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19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a:t>
            </a:r>
            <a:r>
              <a:rPr lang="kk-KZ" sz="1100" dirty="0">
                <a:latin typeface="Times New Roman" pitchFamily="18" charset="0"/>
                <a:cs typeface="Times New Roman" pitchFamily="18" charset="0"/>
              </a:rPr>
              <a:t>жауын-шашын (жаңбыр, қар), </a:t>
            </a:r>
            <a:r>
              <a:rPr lang="kk-KZ" sz="1100" dirty="0" smtClean="0">
                <a:latin typeface="Times New Roman" pitchFamily="18" charset="0"/>
                <a:cs typeface="Times New Roman" pitchFamily="18" charset="0"/>
              </a:rPr>
              <a:t>көктайғақ.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ңтүстіктен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17494</TotalTime>
  <Words>602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3107</cp:revision>
  <cp:lastPrinted>2021-07-01T03:56:27Z</cp:lastPrinted>
  <dcterms:created xsi:type="dcterms:W3CDTF">2018-03-27T06:03:00Z</dcterms:created>
  <dcterms:modified xsi:type="dcterms:W3CDTF">2022-12-17T08:49:25Z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