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>
        <p:scale>
          <a:sx n="70" d="100"/>
          <a:sy n="70" d="100"/>
        </p:scale>
        <p:origin x="-1710" y="-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000308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1-6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18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0-5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38846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15334</TotalTime>
  <Words>551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2557</cp:revision>
  <cp:lastPrinted>2021-07-01T03:56:27Z</cp:lastPrinted>
  <dcterms:created xsi:type="dcterms:W3CDTF">2018-03-27T06:03:00Z</dcterms:created>
  <dcterms:modified xsi:type="dcterms:W3CDTF">2022-12-16T07:52:14Z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