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70" d="100"/>
          <a:sy n="70" d="100"/>
        </p:scale>
        <p:origin x="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0270062"/>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17</a:t>
            </a:r>
            <a:r>
              <a:rPr lang="kk-KZ" sz="1100" dirty="0" smtClean="0">
                <a:solidFill>
                  <a:srgbClr val="000000"/>
                </a:solidFill>
                <a:latin typeface="Times New Roman" panose="02020603050405020304" pitchFamily="18" charset="0"/>
                <a:cs typeface="Times New Roman" panose="02020603050405020304" pitchFamily="18" charset="0"/>
              </a:rPr>
              <a:t>, 18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17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17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Жел 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күші 7-12 </a:t>
            </a:r>
            <a:r>
              <a:rPr lang="kk-KZ" sz="1100" dirty="0" smtClean="0">
                <a:solidFill>
                  <a:prstClr val="black"/>
                </a:solidFill>
                <a:latin typeface="Times New Roman" pitchFamily="18" charset="0"/>
                <a:cs typeface="Times New Roman" pitchFamily="18" charset="0"/>
              </a:rPr>
              <a:t>м/с. Ауа температурасы түнде 0-2 аяз, күндіз 6-8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18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17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a:t>
            </a:r>
            <a:r>
              <a:rPr lang="ru-RU" sz="1100" b="1"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18916</TotalTime>
  <Words>577</Words>
  <Application>Microsoft Office PowerPoint</Application>
  <PresentationFormat>Лист A4 (210x297 мм)</PresentationFormat>
  <Paragraphs>103</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2553</cp:revision>
  <cp:lastPrinted>2021-07-01T07:38:07Z</cp:lastPrinted>
  <dcterms:created xsi:type="dcterms:W3CDTF">2018-03-27T06:03:00Z</dcterms:created>
  <dcterms:modified xsi:type="dcterms:W3CDTF">2022-12-16T11:08:32Z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