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p:scale>
          <a:sx n="70" d="100"/>
          <a:sy n="70" d="100"/>
        </p:scale>
        <p:origin x="4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953881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ауын-шашынсыз. Оңтүстік-шығыстан 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21-23, күндіз 16-18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24-26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18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18318</TotalTime>
  <Words>553</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3044</cp:revision>
  <cp:lastPrinted>2022-05-31T05:49:59Z</cp:lastPrinted>
  <dcterms:created xsi:type="dcterms:W3CDTF">2018-03-27T06:03:00Z</dcterms:created>
  <dcterms:modified xsi:type="dcterms:W3CDTF">2022-12-16T07:58:35Z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