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70" d="100"/>
          <a:sy n="70" d="100"/>
        </p:scale>
        <p:origin x="3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36435203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№350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543800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декабря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18 декабря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16 декабря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6051077"/>
              </p:ext>
            </p:extLst>
          </p:nvPr>
        </p:nvGraphicFramePr>
        <p:xfrm>
          <a:off x="5003459" y="4467426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декабря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17 декабря</a:t>
            </a:r>
          </a:p>
          <a:p>
            <a:pPr lvl="0" indent="14400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юго-восточный 7-12 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44000" algn="just"/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18 декабря</a:t>
            </a:r>
          </a:p>
          <a:p>
            <a:pPr lvl="0" indent="144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с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20 ч. 17 декабря 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18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endParaRPr lang="ru-RU" sz="11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без осадков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м/с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2-4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340782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404762"/>
            <a:ext cx="4291013" cy="1744847"/>
            <a:chOff x="531521" y="3984610"/>
            <a:chExt cx="4291013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230642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17812</TotalTime>
  <Words>590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2938</cp:revision>
  <cp:lastPrinted>2021-07-01T03:56:27Z</cp:lastPrinted>
  <dcterms:created xsi:type="dcterms:W3CDTF">2018-03-27T06:03:00Z</dcterms:created>
  <dcterms:modified xsi:type="dcterms:W3CDTF">2022-12-16T10:42:56Z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