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3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6434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Б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ез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осадков. Ночью и утром туман.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северо-западный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4-6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мороза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0-2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16515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14498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2883</cp:revision>
  <cp:lastPrinted>2022-12-15T06:24:14Z</cp:lastPrinted>
  <dcterms:created xsi:type="dcterms:W3CDTF">2018-03-27T06:03:00Z</dcterms:created>
  <dcterms:modified xsi:type="dcterms:W3CDTF">2022-12-16T11:11:25Z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