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xmlns=""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70" d="100"/>
          <a:sy n="70" d="100"/>
        </p:scale>
        <p:origin x="-1710" y="-18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smtClean="0">
                <a:solidFill>
                  <a:srgbClr val="0070C0"/>
                </a:solidFill>
                <a:latin typeface="Times New Roman" panose="02020603050405020304" pitchFamily="18" charset="0"/>
                <a:cs typeface="Times New Roman" panose="02020603050405020304" pitchFamily="18" charset="0"/>
              </a:rPr>
              <a:t>Қазақстан Республикасы Экология, геология және табиғи ресурстар министрлігі</a:t>
            </a:r>
          </a:p>
          <a:p>
            <a:pPr algn="ctr"/>
            <a:r>
              <a:rPr lang="ru-RU" altLang="ru-RU" sz="1200" b="1"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77449241"/>
              </p:ext>
            </p:extLst>
          </p:nvPr>
        </p:nvGraphicFramePr>
        <p:xfrm>
          <a:off x="307975" y="2588895"/>
          <a:ext cx="4465638" cy="23622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338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16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желтоқсан</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389" y="260319"/>
            <a:ext cx="4752928" cy="2123658"/>
          </a:xfrm>
          <a:prstGeom prst="rect">
            <a:avLst/>
          </a:prstGeom>
        </p:spPr>
        <p:txBody>
          <a:bodyPr wrap="square">
            <a:spAutoFit/>
          </a:bodyPr>
          <a:lstStyle/>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17</a:t>
            </a:r>
            <a:r>
              <a:rPr lang="kk-KZ" sz="1200" b="1" dirty="0" smtClean="0">
                <a:latin typeface="Times New Roman" panose="02020603050405020304" pitchFamily="18" charset="0"/>
                <a:cs typeface="Times New Roman" panose="02020603050405020304" pitchFamily="18" charset="0"/>
              </a:rPr>
              <a:t> желтоқсан </a:t>
            </a:r>
          </a:p>
          <a:p>
            <a:pPr lvl="0" algn="ctr"/>
            <a:r>
              <a:rPr lang="kk-KZ" altLang="ru-RU" sz="1200" b="1" dirty="0" smtClean="0">
                <a:latin typeface="Times New Roman" panose="02020603050405020304" pitchFamily="18" charset="0"/>
                <a:cs typeface="Times New Roman" panose="02020603050405020304" pitchFamily="18" charset="0"/>
              </a:rPr>
              <a:t>   16 </a:t>
            </a:r>
            <a:r>
              <a:rPr lang="kk-KZ" sz="1200" b="1" dirty="0">
                <a:latin typeface="Times New Roman" panose="02020603050405020304" pitchFamily="18" charset="0"/>
                <a:cs typeface="Times New Roman" panose="02020603050405020304" pitchFamily="18" charset="0"/>
              </a:rPr>
              <a:t>желтоқсан</a:t>
            </a:r>
            <a:r>
              <a:rPr lang="kk-KZ" altLang="ru-RU" sz="1200" b="1" dirty="0" smtClean="0">
                <a:latin typeface="Times New Roman" panose="02020603050405020304" pitchFamily="18" charset="0"/>
                <a:cs typeface="Times New Roman" panose="02020603050405020304" pitchFamily="18" charset="0"/>
              </a:rPr>
              <a:t> 2022 ж. сағ. 21-ден 17 желтоқсан 2022 ж. сағ. 21 дейін</a:t>
            </a:r>
          </a:p>
          <a:p>
            <a:r>
              <a:rPr lang="kk-KZ" sz="1200" dirty="0" smtClean="0">
                <a:latin typeface="Times New Roman" panose="02020603050405020304" pitchFamily="18" charset="0"/>
                <a:cs typeface="Times New Roman" panose="02020603050405020304" pitchFamily="18" charset="0"/>
              </a:rPr>
              <a:t>Жауын-шашынсыз.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күші 9</a:t>
            </a:r>
            <a:r>
              <a:rPr lang="ru-RU" sz="1200" dirty="0" smtClean="0">
                <a:latin typeface="Times New Roman" panose="02020603050405020304" pitchFamily="18" charset="0"/>
                <a:cs typeface="Times New Roman" panose="02020603050405020304" pitchFamily="18" charset="0"/>
              </a:rPr>
              <a:t>-14 м/с</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23-25,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7-9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a:t>
            </a:r>
          </a:p>
          <a:p>
            <a:pPr algn="just"/>
            <a:endParaRPr lang="ru-RU" sz="1200" dirty="0" smtClean="0">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2022 жылғы 18 желтоқсан</a:t>
            </a:r>
          </a:p>
          <a:p>
            <a:pPr lvl="0" algn="ctr"/>
            <a:r>
              <a:rPr lang="kk-KZ" sz="1200" b="1" dirty="0" smtClean="0">
                <a:latin typeface="Times New Roman" panose="02020603050405020304" pitchFamily="18" charset="0"/>
                <a:cs typeface="Times New Roman" panose="02020603050405020304" pitchFamily="18" charset="0"/>
              </a:rPr>
              <a:t> 17 желтоқсан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18 </a:t>
            </a:r>
            <a:r>
              <a:rPr lang="ru-RU" sz="1200" b="1" dirty="0" err="1" smtClean="0">
                <a:latin typeface="Times New Roman" panose="02020603050405020304" pitchFamily="18" charset="0"/>
                <a:cs typeface="Times New Roman" panose="02020603050405020304" pitchFamily="18" charset="0"/>
              </a:rPr>
              <a:t>желтоқсан</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09-ға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p>
          <a:p>
            <a:pPr lvl="0"/>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Оңтүстік-батысқа</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жел 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11-13 </a:t>
            </a:r>
            <a:r>
              <a:rPr lang="ru-RU" sz="1200" dirty="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 </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0241461"/>
              </p:ext>
            </p:extLst>
          </p:nvPr>
        </p:nvGraphicFramePr>
        <p:xfrm>
          <a:off x="5021266" y="4534534"/>
          <a:ext cx="4667576" cy="1893753"/>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3071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176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176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1931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99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82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652201443"/>
              </p:ext>
            </p:extLst>
          </p:nvPr>
        </p:nvGraphicFramePr>
        <p:xfrm>
          <a:off x="4973638" y="6464130"/>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965" y="4037026"/>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16 </a:t>
            </a:r>
            <a:r>
              <a:rPr lang="ru-RU" altLang="ru-RU" sz="1200" b="1" dirty="0" err="1">
                <a:latin typeface="Times New Roman" panose="02020603050405020304" pitchFamily="18" charset="0"/>
                <a:cs typeface="Times New Roman" panose="02020603050405020304" pitchFamily="18" charset="0"/>
              </a:rPr>
              <a:t>желтоқсан</a:t>
            </a:r>
            <a:endParaRPr lang="ru-RU"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88924" y="37535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80965" y="2553227"/>
            <a:ext cx="4667576" cy="1015663"/>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17 </a:t>
            </a:r>
            <a:r>
              <a:rPr lang="ru-RU" sz="1200" dirty="0" err="1">
                <a:solidFill>
                  <a:schemeClr val="tx1"/>
                </a:solidFill>
                <a:latin typeface="Times New Roman" panose="02020603050405020304" pitchFamily="18" charset="0"/>
                <a:cs typeface="Times New Roman" panose="02020603050405020304" pitchFamily="18" charset="0"/>
              </a:rPr>
              <a:t>желтоқсан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28589" y="4659557"/>
            <a:ext cx="4794304"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0575" y="4521817"/>
            <a:ext cx="4337932" cy="1780911"/>
            <a:chOff x="484603" y="3799939"/>
            <a:chExt cx="4337932"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84603" y="4077010"/>
              <a:ext cx="22317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Астана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864712609"/>
              </p:ext>
            </p:extLst>
          </p:nvPr>
        </p:nvGraphicFramePr>
        <p:xfrm>
          <a:off x="5331002" y="548496"/>
          <a:ext cx="4167505" cy="804672"/>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0,13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15202</TotalTime>
  <Words>548</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2634</cp:revision>
  <cp:lastPrinted>2021-07-01T07:38:07Z</cp:lastPrinted>
  <dcterms:created xsi:type="dcterms:W3CDTF">2018-03-27T06:03:00Z</dcterms:created>
  <dcterms:modified xsi:type="dcterms:W3CDTF">2022-12-16T10:40:02Z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