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3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958607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16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Жел шығыстан, оңтүстік-шығыстан 0-5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23-25, күндіз 13-15°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оңтүстік-батыстан 0-5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18-20°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17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19374</TotalTime>
  <Words>566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2693</cp:revision>
  <cp:lastPrinted>2021-07-01T03:56:27Z</cp:lastPrinted>
  <dcterms:created xsi:type="dcterms:W3CDTF">2018-03-27T06:03:00Z</dcterms:created>
  <dcterms:modified xsi:type="dcterms:W3CDTF">2022-12-16T08:11:35Z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