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862744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16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16</a:t>
            </a:r>
            <a:r>
              <a:rPr lang="kk-KZ" altLang="ru-RU" sz="1200" b="1" dirty="0" smtClean="0">
                <a:latin typeface="Times New Roman" panose="02020603050405020304" pitchFamily="18" charset="0"/>
                <a:cs typeface="Times New Roman" panose="02020603050405020304" pitchFamily="18" charset="0"/>
              </a:rPr>
              <a:t> 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a:rPr>
              <a:t>Т</a:t>
            </a:r>
            <a:r>
              <a:rPr lang="kk-KZ" sz="1200" dirty="0" smtClean="0">
                <a:latin typeface="Times New Roman"/>
                <a:ea typeface="Calibri"/>
              </a:rPr>
              <a:t>үнде </a:t>
            </a:r>
            <a:r>
              <a:rPr lang="kk-KZ" sz="1200" dirty="0">
                <a:latin typeface="Times New Roman"/>
                <a:ea typeface="Calibri"/>
              </a:rPr>
              <a:t>және </a:t>
            </a:r>
            <a:r>
              <a:rPr lang="kk-KZ" sz="1200" dirty="0" smtClean="0">
                <a:latin typeface="Times New Roman"/>
                <a:ea typeface="Calibri"/>
              </a:rPr>
              <a:t>таңертең </a:t>
            </a:r>
            <a:r>
              <a:rPr lang="kk-KZ" sz="1200" dirty="0" smtClean="0">
                <a:solidFill>
                  <a:prstClr val="black"/>
                </a:solidFill>
                <a:latin typeface="Times New Roman" pitchFamily="18" charset="0"/>
                <a:cs typeface="Times New Roman" pitchFamily="18" charset="0"/>
              </a:rPr>
              <a:t>тұман түседі. </a:t>
            </a:r>
            <a:r>
              <a:rPr lang="kk-KZ" sz="1200" dirty="0" smtClean="0">
                <a:latin typeface="Times New Roman"/>
              </a:rPr>
              <a:t>С</a:t>
            </a:r>
            <a:r>
              <a:rPr lang="kk-KZ" sz="1200" dirty="0" smtClean="0">
                <a:latin typeface="Times New Roman"/>
                <a:ea typeface="Calibri"/>
              </a:rPr>
              <a:t>олтүстік-батыстан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4-6 градус аяз, күндіз 0-2 градус жылы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17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5-7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14427</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2859</cp:revision>
  <cp:lastPrinted>2022-12-15T06:29:27Z</cp:lastPrinted>
  <dcterms:created xsi:type="dcterms:W3CDTF">2018-03-27T06:03:00Z</dcterms:created>
  <dcterms:modified xsi:type="dcterms:W3CDTF">2022-12-16T11:11:17Z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