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264" y="-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1917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7575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17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до 21 ч. 17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юго-восточный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21-23, днем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 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до 09 ч. 18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24-26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18446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2997</cp:revision>
  <cp:lastPrinted>2021-11-30T05:55:24Z</cp:lastPrinted>
  <dcterms:created xsi:type="dcterms:W3CDTF">2018-03-27T06:03:00Z</dcterms:created>
  <dcterms:modified xsi:type="dcterms:W3CDTF">2022-12-16T07:58:56Z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